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1" r:id="rId6"/>
    <p:sldId id="262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Inter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115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169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Sales and Profitability Performance Dashboard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94037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🔹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Overview This dashboard provides a consolidated view of sales and profitability performance across categories, sub-categories, ship modes, and states. It combines KPIs with supporting visuals to highlight key business drivers.                                                                                                                          	`			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					 BY: Chandana Gowri D 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6688"/>
            <a:ext cx="5954197" cy="774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📌 Key Metrics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418403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2.30M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829270" y="445019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Total Sales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4125278" y="341840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286.4K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4160758" y="445019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Total Profit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7456884" y="341840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793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7492365" y="445019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Total Customers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10788491" y="341840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3.79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788491" y="4450199"/>
            <a:ext cx="3048119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Average Quantity per Order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793790" y="5534501"/>
            <a:ext cx="4763333" cy="618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📈 Visual Analysis</a:t>
            </a:r>
            <a:endParaRPr lang="en-US" sz="3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0056" y="353616"/>
            <a:ext cx="3375779" cy="421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1. Profit by Category</a:t>
            </a:r>
            <a:endParaRPr lang="en-US" sz="2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56" y="1177269"/>
            <a:ext cx="10491213" cy="587506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0056" y="8866227"/>
            <a:ext cx="13730288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Technology: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145K profit → highest contributing category.</a:t>
            </a:r>
            <a:endParaRPr lang="en-US" sz="1000" dirty="0"/>
          </a:p>
        </p:txBody>
      </p:sp>
      <p:sp>
        <p:nvSpPr>
          <p:cNvPr id="5" name="Text 2"/>
          <p:cNvSpPr/>
          <p:nvPr/>
        </p:nvSpPr>
        <p:spPr>
          <a:xfrm>
            <a:off x="450056" y="9216628"/>
            <a:ext cx="13730288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Office Supplies: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122K profit → strong performer.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450056" y="9567029"/>
            <a:ext cx="13730288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Furniture: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18K profit → lowest profitability (possible cost or discount issues).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450056" y="9917430"/>
            <a:ext cx="13730288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👉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Insight: Furniture sales may need cost optimization or pricing review.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0060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 Profit by State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9850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geographical heatmap shows profit distribution across states.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0307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👉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Insight: Certain states outperform significantly, highlighting regional market differences.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248" y="663416"/>
            <a:ext cx="6722031" cy="613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4. Top 5 Sales by Sub-Category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654248" y="1650683"/>
            <a:ext cx="420529" cy="420529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717292" y="1676936"/>
            <a:ext cx="294442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261705" y="1714857"/>
            <a:ext cx="245364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Phones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261705" y="2133719"/>
            <a:ext cx="1271444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330.01K (100% benchmark)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654248" y="2806660"/>
            <a:ext cx="420529" cy="420529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17292" y="2832914"/>
            <a:ext cx="294442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1261705" y="2870835"/>
            <a:ext cx="245364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Chairs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1261705" y="3289697"/>
            <a:ext cx="1271444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328.45K (≈99%)</a:t>
            </a:r>
            <a:endParaRPr lang="en-US" sz="1450" dirty="0"/>
          </a:p>
        </p:txBody>
      </p:sp>
      <p:sp>
        <p:nvSpPr>
          <p:cNvPr id="11" name="Shape 9"/>
          <p:cNvSpPr/>
          <p:nvPr/>
        </p:nvSpPr>
        <p:spPr>
          <a:xfrm>
            <a:off x="654248" y="3962638"/>
            <a:ext cx="420529" cy="420529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17292" y="3988891"/>
            <a:ext cx="294442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1261705" y="4026813"/>
            <a:ext cx="245364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Storage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1261705" y="4445675"/>
            <a:ext cx="1271444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223.84K (61.6%)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654248" y="5118616"/>
            <a:ext cx="420529" cy="420529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7292" y="5144869"/>
            <a:ext cx="294442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1261705" y="5182791"/>
            <a:ext cx="245364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Tables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1261705" y="5601653"/>
            <a:ext cx="1271444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206.97K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654248" y="6274594"/>
            <a:ext cx="420529" cy="420529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17292" y="6300847"/>
            <a:ext cx="294442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2300" dirty="0"/>
          </a:p>
        </p:txBody>
      </p:sp>
      <p:sp>
        <p:nvSpPr>
          <p:cNvPr id="21" name="Text 19"/>
          <p:cNvSpPr/>
          <p:nvPr/>
        </p:nvSpPr>
        <p:spPr>
          <a:xfrm>
            <a:off x="1261705" y="6338768"/>
            <a:ext cx="245364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Binders</a:t>
            </a:r>
            <a:endParaRPr lang="en-US" sz="1900" dirty="0"/>
          </a:p>
        </p:txBody>
      </p:sp>
      <p:sp>
        <p:nvSpPr>
          <p:cNvPr id="22" name="Text 20"/>
          <p:cNvSpPr/>
          <p:nvPr/>
        </p:nvSpPr>
        <p:spPr>
          <a:xfrm>
            <a:off x="1261705" y="6757630"/>
            <a:ext cx="12714446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203.41K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654248" y="7266980"/>
            <a:ext cx="1332190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👉</a:t>
            </a: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Insight: Phones and Chairs are top revenue drivers, but sub-categories like Tables might generate sales with low profitability (to be checked).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4709"/>
            <a:ext cx="5954197" cy="774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📊 Insights Summary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630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Technology is the most profitable category;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Furniture lags significantly.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052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Phones &amp; Chairs lead sales,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but profit distribution by sub-category needs deeper analysis.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474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Class shipping dominates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(60% of sales), but fast shipping adoption is low.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896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Regional differences in profit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suggest location-specific strategies could improve performance.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318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sales volume is strong, </a:t>
            </a:r>
            <a:r>
              <a:rPr lang="en-US" sz="1750" b="1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overall profit margins (12.4%)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show potential for optimization.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295</Words>
  <Application>Microsoft Office PowerPoint</Application>
  <PresentationFormat>Custom</PresentationFormat>
  <Paragraphs>53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Arial</vt:lpstr>
      <vt:lpstr>Petrona Bold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Chandu</dc:creator>
  <cp:lastModifiedBy>Admin</cp:lastModifiedBy>
  <cp:revision>4</cp:revision>
  <dcterms:created xsi:type="dcterms:W3CDTF">2025-09-27T08:11:12Z</dcterms:created>
  <dcterms:modified xsi:type="dcterms:W3CDTF">2025-09-27T08:23:43Z</dcterms:modified>
</cp:coreProperties>
</file>